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edEndoTantAngol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edEndoTantAngol.0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edEndoTantAngol.0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edEndoTantAngol.0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edEndoTantAngol.0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edEndoTantAngol.0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edEndoTantAngol.0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edEndoTantAngol.0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edEndoTantAngol.0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edEndoTantAngol.0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edEndoTantAngol.0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edEndoTantAngol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edEndoTantAngol.0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edEndoTantAngol.0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edEndoTantAngol.0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edEndoTantAngol.0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edEndoTantAngol.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edEndoTantAngol.02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edEndoTantAngol.0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edEndoTantAngol.0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edEndoTantAngol.02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edEndoTantAngol.0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edEndoTantAngol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edEndoTantAngol.03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edEndoTantAngol.03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edEndoTantAngol.03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edEndoTantAngol.0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edEndoTantAngol.03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edEndoTantAngol.03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edEndoTantAngol.03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edEndoTantAngol.03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edEndoTantAngol.0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edEndoTantAngol.03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edEndoTantAngol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edEndoTantAngol.04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edEndoTantAngol.04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edEndoTantAngol.04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edEndoTantAngol.04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edEndoTantAngol.04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edEndoTantAngol.04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edEndoTantAngol.04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edEndoTantAngol.04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edEndoTantAngol.04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edEndoTantAngol.04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edEndoTantAngol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edEndoTantAngol.05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edEndoTantAngol.05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edEndoTantAngol.05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edEndoTantAngol.05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edEndoTantAngol.05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edEndoTantAngol.05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edEndoTantAngol.05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edEndoTantAngol.05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edEndoTantAngol.05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edEndoTantAngol.05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edEndoTantAngol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edEndoTantAngol.06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edEndoTantAngol.06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edEndoTantAngol.06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edEndoTantAngol.06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edEndoTantAngol.06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edEndoTantAngol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edEndoTantAngol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edEndoTantAngol.0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